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66" r:id="rId3"/>
    <p:sldId id="267" r:id="rId4"/>
    <p:sldId id="259" r:id="rId5"/>
    <p:sldId id="268" r:id="rId6"/>
    <p:sldId id="261" r:id="rId7"/>
    <p:sldId id="269" r:id="rId8"/>
    <p:sldId id="262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48" y="19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BCA06-19A5-4565-B4D3-9ADDE0D3B316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892B6-24AE-4ED5-B871-5E2D7E5623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461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416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DE991-8516-434B-0C71-DED225CDC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289BA02-A08C-009C-3124-6F40492824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99B6707-05F5-9F9E-B6A7-F91A588B54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62661C4-A902-6A65-13D4-3DAF3B5C89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0901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229DC-EC2D-27A0-5D0E-2046B0A6E3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F98E8CB-4CB0-C5FE-B7C1-B01A69ECCF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5C01AF1-DEF9-1FC6-926E-871453AEE9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A636D86-6446-8413-10F7-BA298936DE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0538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41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04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92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5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87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82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920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602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73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87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FCD73-F4D5-4951-84E1-02EB100EAD50}" type="datetimeFigureOut">
              <a:rPr lang="es-CO" smtClean="0"/>
              <a:t>6/02/2025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957065-A0A7-A894-BDC6-97742BD40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Electrónica análoga</a:t>
            </a:r>
            <a:br>
              <a:rPr lang="es-ES" b="1" dirty="0"/>
            </a:br>
            <a:r>
              <a:rPr lang="es-ES" b="1" dirty="0"/>
              <a:t>contenido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643DA7-29E1-ACEF-C993-3561CCE9A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0" y="2015732"/>
            <a:ext cx="6291638" cy="3450613"/>
          </a:xfrm>
        </p:spPr>
        <p:txBody>
          <a:bodyPr/>
          <a:lstStyle/>
          <a:p>
            <a:r>
              <a:rPr lang="es-ES" sz="4400" b="1" dirty="0"/>
              <a:t>Ingenierovizcaino.com</a:t>
            </a:r>
          </a:p>
          <a:p>
            <a:pPr lvl="1"/>
            <a:r>
              <a:rPr lang="es-ES" sz="4000" b="1" dirty="0" err="1"/>
              <a:t>Tecnico</a:t>
            </a:r>
            <a:r>
              <a:rPr lang="es-ES" sz="4000" b="1" dirty="0"/>
              <a:t> </a:t>
            </a:r>
            <a:r>
              <a:rPr lang="es-ES" sz="4000" b="1" dirty="0" err="1"/>
              <a:t>sancristobal</a:t>
            </a:r>
            <a:endParaRPr lang="es-ES" sz="4000" b="1" dirty="0"/>
          </a:p>
          <a:p>
            <a:pPr lvl="2"/>
            <a:r>
              <a:rPr lang="es-ES" sz="3600" b="1" dirty="0"/>
              <a:t>10</a:t>
            </a:r>
          </a:p>
          <a:p>
            <a:pPr lvl="3"/>
            <a:r>
              <a:rPr lang="es-ES" sz="3200" b="1" dirty="0" err="1"/>
              <a:t>Analogo</a:t>
            </a:r>
            <a:endParaRPr lang="es-ES" sz="3200" b="1" dirty="0"/>
          </a:p>
          <a:p>
            <a:pPr marL="1371600" lvl="3" indent="0">
              <a:buNone/>
            </a:pPr>
            <a:endParaRPr lang="es-CO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6BF4B31-E4CE-EA60-D8EE-B51B2EAA5F13}"/>
              </a:ext>
            </a:extLst>
          </p:cNvPr>
          <p:cNvSpPr txBox="1"/>
          <p:nvPr/>
        </p:nvSpPr>
        <p:spPr>
          <a:xfrm>
            <a:off x="5024337" y="4348264"/>
            <a:ext cx="54377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b="1" dirty="0" err="1"/>
              <a:t>CADe_SIMU.rar</a:t>
            </a:r>
            <a:endParaRPr lang="es-ES" sz="2800" b="1" dirty="0"/>
          </a:p>
          <a:p>
            <a:pPr marL="514350" indent="-514350">
              <a:buFont typeface="+mj-lt"/>
              <a:buAutoNum type="arabicPeriod"/>
            </a:pPr>
            <a:r>
              <a:rPr lang="es-ES" sz="2800" b="1" dirty="0"/>
              <a:t>Simulador </a:t>
            </a:r>
            <a:r>
              <a:rPr lang="es-ES" sz="2800" b="1" dirty="0" err="1"/>
              <a:t>electrónico.rar</a:t>
            </a:r>
            <a:endParaRPr lang="es-CO" sz="2800" b="1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71FAFE1-30F1-F5BD-A21F-F0BCD0912674}"/>
              </a:ext>
            </a:extLst>
          </p:cNvPr>
          <p:cNvCxnSpPr/>
          <p:nvPr/>
        </p:nvCxnSpPr>
        <p:spPr>
          <a:xfrm>
            <a:off x="4844374" y="4212077"/>
            <a:ext cx="0" cy="1138136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C5DFD066-B126-73F9-A507-9C8D2CCF1CEA}"/>
              </a:ext>
            </a:extLst>
          </p:cNvPr>
          <p:cNvCxnSpPr>
            <a:cxnSpLocks/>
          </p:cNvCxnSpPr>
          <p:nvPr/>
        </p:nvCxnSpPr>
        <p:spPr>
          <a:xfrm>
            <a:off x="1451579" y="2719634"/>
            <a:ext cx="496111" cy="471039"/>
          </a:xfrm>
          <a:prstGeom prst="bentConnector3">
            <a:avLst>
              <a:gd name="adj1" fmla="val 401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A2D75B76-2214-C415-9B0B-7F33A729440B}"/>
              </a:ext>
            </a:extLst>
          </p:cNvPr>
          <p:cNvCxnSpPr>
            <a:cxnSpLocks/>
          </p:cNvCxnSpPr>
          <p:nvPr/>
        </p:nvCxnSpPr>
        <p:spPr>
          <a:xfrm>
            <a:off x="1866630" y="3514059"/>
            <a:ext cx="496111" cy="471039"/>
          </a:xfrm>
          <a:prstGeom prst="bentConnector3">
            <a:avLst>
              <a:gd name="adj1" fmla="val 401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: angular 12">
            <a:extLst>
              <a:ext uri="{FF2B5EF4-FFF2-40B4-BE49-F238E27FC236}">
                <a16:creationId xmlns:a16="http://schemas.microsoft.com/office/drawing/2014/main" id="{624FC99C-1D3B-C355-0148-C7D6BDE662DA}"/>
              </a:ext>
            </a:extLst>
          </p:cNvPr>
          <p:cNvCxnSpPr>
            <a:cxnSpLocks/>
          </p:cNvCxnSpPr>
          <p:nvPr/>
        </p:nvCxnSpPr>
        <p:spPr>
          <a:xfrm>
            <a:off x="2333554" y="4194992"/>
            <a:ext cx="496111" cy="471039"/>
          </a:xfrm>
          <a:prstGeom prst="bentConnector3">
            <a:avLst>
              <a:gd name="adj1" fmla="val 401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698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230056-B231-F816-051D-657EF62E7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1CD0153-5000-4CB0-2DAB-22F445ECA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97" y="-97479"/>
            <a:ext cx="11389026" cy="615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3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otoboard electrónico">
            <a:extLst>
              <a:ext uri="{FF2B5EF4-FFF2-40B4-BE49-F238E27FC236}">
                <a16:creationId xmlns:a16="http://schemas.microsoft.com/office/drawing/2014/main" id="{27CA35D3-1004-7102-3B9B-D81FD18B316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5728" r="-1" b="-1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71242B5-2AB0-8619-ED7B-62546BB56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271" y="1193800"/>
            <a:ext cx="3193050" cy="4699000"/>
          </a:xfrm>
        </p:spPr>
        <p:txBody>
          <a:bodyPr anchor="ctr">
            <a:normAutofit/>
          </a:bodyPr>
          <a:lstStyle/>
          <a:p>
            <a:r>
              <a:rPr lang="es-ES" dirty="0"/>
              <a:t>PRIMER TRIMESTRE</a:t>
            </a:r>
            <a:endParaRPr lang="es-CO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604F06C5-4F0A-CDA2-A9E5-5DEF161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1193800"/>
            <a:ext cx="7431685" cy="4699000"/>
          </a:xfrm>
        </p:spPr>
        <p:txBody>
          <a:bodyPr anchor="ctr">
            <a:normAutofit/>
          </a:bodyPr>
          <a:lstStyle/>
          <a:p>
            <a:pPr marL="457200" indent="-457200">
              <a:buAutoNum type="arabicPeriod"/>
            </a:pPr>
            <a:r>
              <a:rPr lang="es-ES" dirty="0"/>
              <a:t>REPASO ANALISIS CIRCUITOS RESISTIVOS, ELEMENTOS DE PROTECCION ELECTRICA FUSIBLES, RELE TERMICO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s-ES" dirty="0"/>
              <a:t>SENSORES RESITIVOS / MULTIMETRO</a:t>
            </a:r>
            <a:endParaRPr lang="es-CO" dirty="0"/>
          </a:p>
          <a:p>
            <a:pPr marL="457200" indent="-457200">
              <a:buAutoNum type="arabicPeriod"/>
            </a:pPr>
            <a:r>
              <a:rPr lang="es-ES" dirty="0"/>
              <a:t>KIRTCHHOFF THEVENIN – NORTON – SUPERPOSICION</a:t>
            </a:r>
          </a:p>
          <a:p>
            <a:pPr marL="457200" indent="-457200">
              <a:buAutoNum type="arabicPeriod"/>
            </a:pPr>
            <a:r>
              <a:rPr lang="es-ES" dirty="0"/>
              <a:t>SEMICONDUCTORES</a:t>
            </a:r>
          </a:p>
          <a:p>
            <a:pPr marL="457200" indent="-457200">
              <a:buAutoNum type="arabicPeriod"/>
            </a:pPr>
            <a:r>
              <a:rPr lang="es-ES" dirty="0"/>
              <a:t>DIODOS. CARACTERISTICAS Y FUNCIONAMIENTO</a:t>
            </a:r>
          </a:p>
          <a:p>
            <a:pPr marL="457200" indent="-457200">
              <a:buAutoNum type="arabicPeriod"/>
            </a:pPr>
            <a:r>
              <a:rPr lang="es-ES" dirty="0"/>
              <a:t>ANALISIS DE CIRCUITOS CON DIODOS</a:t>
            </a:r>
          </a:p>
          <a:p>
            <a:pPr marL="457200" indent="-457200">
              <a:buAutoNum type="arabicPeriod"/>
            </a:pPr>
            <a:r>
              <a:rPr lang="es-ES" dirty="0"/>
              <a:t>RECTIFICADORES DE ONDA</a:t>
            </a:r>
          </a:p>
          <a:p>
            <a:pPr marL="457200" indent="-457200">
              <a:buAutoNum type="arabicPeriod"/>
            </a:pPr>
            <a:r>
              <a:rPr lang="es-ES" dirty="0"/>
              <a:t>DIODOS ZENER Y DIODOS ESPECIALES</a:t>
            </a:r>
          </a:p>
          <a:p>
            <a:pPr marL="457200" indent="-457200"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6836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E6077-8C84-DFB8-FCBD-AB109DD80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600"/>
              <a:t>MATERIALES DE TRABAJO PRACTICO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5841A06-1DF1-333B-6A20-F98F12B39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415" y="1116345"/>
            <a:ext cx="5562836" cy="386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01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3FA56-057E-53C8-26CF-0F13B39EA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2042C-A03B-B66F-156C-81976EDD1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SEGUNDO TRIMESTRE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0DE4D3E-5EE2-5250-4B25-46CFF51E64B4}"/>
              </a:ext>
            </a:extLst>
          </p:cNvPr>
          <p:cNvSpPr txBox="1"/>
          <p:nvPr/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TRANSISTORES, CARACTERISTICAS Y FUNCIONAMIENTO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TIPOS DE TRANSISTORES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TRANSISTOR COMO INTERRUPTOR (ANALISIS MATEMATICO Y PRACTICO)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TRANSISTOR COMO AMPLIFICADOR (ANALISIS MATEMATICO Y PRACTICO)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CONFIGURACIONES BASICAS (POLARIZACION)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ANALISIS DE CIRCUITOS EN CASCADA)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AMPLIFICADORES TIPO A, B Y AB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PROYECTO (AMPLIFICADOR CON MINIMO 2 ETAPAS)</a:t>
            </a:r>
          </a:p>
        </p:txBody>
      </p:sp>
    </p:spTree>
    <p:extLst>
      <p:ext uri="{BB962C8B-B14F-4D97-AF65-F5344CB8AC3E}">
        <p14:creationId xmlns:p14="http://schemas.microsoft.com/office/powerpoint/2010/main" val="344703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6923B-24FF-2499-E9B9-63809FD6B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7F1699-DEA8-C929-48E3-21E09AADB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TERCER</a:t>
            </a:r>
            <a:r>
              <a:rPr lang="en-US" b="0" i="0" kern="1200" cap="all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TRIMESTRE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0FDF374-13B3-B694-FC05-5E79B3624884}"/>
              </a:ext>
            </a:extLst>
          </p:cNvPr>
          <p:cNvSpPr txBox="1"/>
          <p:nvPr/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AMPLIFICADORES OPERACIONALES, CARACTERISTICAS Y FUNCIONAMIENTO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 COMO COMPARADOR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ACONDICIONAMIENTO DE SENSORES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 INVERSOR – NO INVERSOR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 SUMADOR, RESTADOR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AMPLIFICADOR SEGUIDOR DE VOLTAJE</a:t>
            </a:r>
          </a:p>
          <a:p>
            <a:pPr marL="457200" indent="-342900" defTabSz="9144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+mj-lt"/>
              <a:buAutoNum type="arabicPeriod"/>
            </a:pPr>
            <a:r>
              <a:rPr lang="en-US" dirty="0"/>
              <a:t>OTRAS APLICACIONES</a:t>
            </a:r>
          </a:p>
        </p:txBody>
      </p:sp>
    </p:spTree>
    <p:extLst>
      <p:ext uri="{BB962C8B-B14F-4D97-AF65-F5344CB8AC3E}">
        <p14:creationId xmlns:p14="http://schemas.microsoft.com/office/powerpoint/2010/main" val="3448061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8F2344-F88A-7AB3-A08F-5027BE8A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Pre-evalucion</a:t>
            </a:r>
            <a:r>
              <a:rPr lang="es-ES" dirty="0"/>
              <a:t>…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B3331F-54DB-7F60-8642-5A7F08CF0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Que es un nodo?</a:t>
            </a:r>
          </a:p>
          <a:p>
            <a:r>
              <a:rPr lang="es-ES" dirty="0"/>
              <a:t>Resistencia equivalente serie y paralelo</a:t>
            </a:r>
          </a:p>
          <a:p>
            <a:r>
              <a:rPr lang="es-ES" dirty="0"/>
              <a:t>Resistencia equivalente entre 2 puntos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937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37475-0640-6C40-F9D2-964E91F85F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52796D-02F2-7E1C-4DAE-24A7D75B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REPASO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160008-53A3-1833-4F21-AEFAD7246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Que es un nodo?</a:t>
            </a:r>
          </a:p>
          <a:p>
            <a:pPr marL="0" indent="0">
              <a:buNone/>
            </a:pPr>
            <a:r>
              <a:rPr lang="es-ES" dirty="0"/>
              <a:t>Un punto donde se unen 2 o mas componentes</a:t>
            </a:r>
          </a:p>
        </p:txBody>
      </p:sp>
    </p:spTree>
    <p:extLst>
      <p:ext uri="{BB962C8B-B14F-4D97-AF65-F5344CB8AC3E}">
        <p14:creationId xmlns:p14="http://schemas.microsoft.com/office/powerpoint/2010/main" val="291099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B3AEFF-55D3-8AAF-0C32-8C7B5ABD5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AD5C58-42DF-0149-1102-63D7CE75C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1450B4A-50B2-7114-7B7B-DDA5A243C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19"/>
            <a:ext cx="5791200" cy="605751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83E2723-9BA2-22C9-D62A-F2FE8381B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0"/>
            <a:ext cx="6400800" cy="612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99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3BCD2F-AE9C-919E-6DB6-1937008A1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971753-6D47-0B44-F005-4E063B5A4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31686F-5CB9-254E-D591-1DC1867CD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56" y="0"/>
            <a:ext cx="10661304" cy="59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7271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354</TotalTime>
  <Words>186</Words>
  <Application>Microsoft Office PowerPoint</Application>
  <PresentationFormat>Panorámica</PresentationFormat>
  <Paragraphs>44</Paragraphs>
  <Slides>10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Aptos</vt:lpstr>
      <vt:lpstr>Arial</vt:lpstr>
      <vt:lpstr>Gill Sans MT</vt:lpstr>
      <vt:lpstr>Galería</vt:lpstr>
      <vt:lpstr>Electrónica análoga contenido</vt:lpstr>
      <vt:lpstr>PRIMER TRIMESTRE</vt:lpstr>
      <vt:lpstr>MATERIALES DE TRABAJO PRACTICO</vt:lpstr>
      <vt:lpstr>SEGUNDO TRIMESTRE</vt:lpstr>
      <vt:lpstr>TERCER TRIMESTRE</vt:lpstr>
      <vt:lpstr>Pre-evalucion…</vt:lpstr>
      <vt:lpstr>REPASO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5</cp:revision>
  <dcterms:created xsi:type="dcterms:W3CDTF">2025-02-03T13:19:34Z</dcterms:created>
  <dcterms:modified xsi:type="dcterms:W3CDTF">2025-02-06T17:06:23Z</dcterms:modified>
</cp:coreProperties>
</file>